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sldIdLst>
    <p:sldId id="256" r:id="rId2"/>
  </p:sldIdLst>
  <p:sldSz cx="10691813" cy="1511935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4673"/>
  </p:normalViewPr>
  <p:slideViewPr>
    <p:cSldViewPr snapToGrid="0">
      <p:cViewPr>
        <p:scale>
          <a:sx n="47" d="100"/>
          <a:sy n="47" d="100"/>
        </p:scale>
        <p:origin x="2632" y="4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1886" y="2474395"/>
            <a:ext cx="9088041" cy="5263774"/>
          </a:xfrm>
        </p:spPr>
        <p:txBody>
          <a:bodyPr anchor="b"/>
          <a:lstStyle>
            <a:lvl1pPr algn="ctr">
              <a:defRPr sz="7016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6477" y="7941160"/>
            <a:ext cx="8018860" cy="3650342"/>
          </a:xfrm>
        </p:spPr>
        <p:txBody>
          <a:bodyPr/>
          <a:lstStyle>
            <a:lvl1pPr marL="0" indent="0" algn="ctr">
              <a:buNone/>
              <a:defRPr sz="2806"/>
            </a:lvl1pPr>
            <a:lvl2pPr marL="534604" indent="0" algn="ctr">
              <a:buNone/>
              <a:defRPr sz="2339"/>
            </a:lvl2pPr>
            <a:lvl3pPr marL="1069208" indent="0" algn="ctr">
              <a:buNone/>
              <a:defRPr sz="2105"/>
            </a:lvl3pPr>
            <a:lvl4pPr marL="1603812" indent="0" algn="ctr">
              <a:buNone/>
              <a:defRPr sz="1871"/>
            </a:lvl4pPr>
            <a:lvl5pPr marL="2138416" indent="0" algn="ctr">
              <a:buNone/>
              <a:defRPr sz="1871"/>
            </a:lvl5pPr>
            <a:lvl6pPr marL="2673020" indent="0" algn="ctr">
              <a:buNone/>
              <a:defRPr sz="1871"/>
            </a:lvl6pPr>
            <a:lvl7pPr marL="3207624" indent="0" algn="ctr">
              <a:buNone/>
              <a:defRPr sz="1871"/>
            </a:lvl7pPr>
            <a:lvl8pPr marL="3742228" indent="0" algn="ctr">
              <a:buNone/>
              <a:defRPr sz="1871"/>
            </a:lvl8pPr>
            <a:lvl9pPr marL="4276832" indent="0" algn="ctr">
              <a:buNone/>
              <a:defRPr sz="1871"/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BD3FD1-D547-A249-B633-C0D6BD4402BE}" type="datetimeFigureOut">
              <a:rPr lang="tr-TR" smtClean="0"/>
              <a:t>13.10.2023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6AABA-F17D-C14B-9D29-1E8D98B0B35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104441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BD3FD1-D547-A249-B633-C0D6BD4402BE}" type="datetimeFigureOut">
              <a:rPr lang="tr-TR" smtClean="0"/>
              <a:t>13.10.2023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6AABA-F17D-C14B-9D29-1E8D98B0B35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080972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51329" y="804966"/>
            <a:ext cx="2305422" cy="12812950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5063" y="804966"/>
            <a:ext cx="6782619" cy="12812950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BD3FD1-D547-A249-B633-C0D6BD4402BE}" type="datetimeFigureOut">
              <a:rPr lang="tr-TR" smtClean="0"/>
              <a:t>13.10.2023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6AABA-F17D-C14B-9D29-1E8D98B0B35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608819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BD3FD1-D547-A249-B633-C0D6BD4402BE}" type="datetimeFigureOut">
              <a:rPr lang="tr-TR" smtClean="0"/>
              <a:t>13.10.2023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6AABA-F17D-C14B-9D29-1E8D98B0B35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438541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9494" y="3769342"/>
            <a:ext cx="9221689" cy="6289229"/>
          </a:xfrm>
        </p:spPr>
        <p:txBody>
          <a:bodyPr anchor="b"/>
          <a:lstStyle>
            <a:lvl1pPr>
              <a:defRPr sz="7016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9494" y="10118069"/>
            <a:ext cx="9221689" cy="3307357"/>
          </a:xfrm>
        </p:spPr>
        <p:txBody>
          <a:bodyPr/>
          <a:lstStyle>
            <a:lvl1pPr marL="0" indent="0">
              <a:buNone/>
              <a:defRPr sz="2806">
                <a:solidFill>
                  <a:schemeClr val="tx1"/>
                </a:solidFill>
              </a:defRPr>
            </a:lvl1pPr>
            <a:lvl2pPr marL="534604" indent="0">
              <a:buNone/>
              <a:defRPr sz="2339">
                <a:solidFill>
                  <a:schemeClr val="tx1">
                    <a:tint val="75000"/>
                  </a:schemeClr>
                </a:solidFill>
              </a:defRPr>
            </a:lvl2pPr>
            <a:lvl3pPr marL="1069208" indent="0">
              <a:buNone/>
              <a:defRPr sz="2105">
                <a:solidFill>
                  <a:schemeClr val="tx1">
                    <a:tint val="75000"/>
                  </a:schemeClr>
                </a:solidFill>
              </a:defRPr>
            </a:lvl3pPr>
            <a:lvl4pPr marL="1603812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4pPr>
            <a:lvl5pPr marL="2138416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5pPr>
            <a:lvl6pPr marL="2673020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6pPr>
            <a:lvl7pPr marL="3207624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7pPr>
            <a:lvl8pPr marL="3742228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8pPr>
            <a:lvl9pPr marL="4276832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BD3FD1-D547-A249-B633-C0D6BD4402BE}" type="datetimeFigureOut">
              <a:rPr lang="tr-TR" smtClean="0"/>
              <a:t>13.10.2023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6AABA-F17D-C14B-9D29-1E8D98B0B35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838345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5062" y="4024827"/>
            <a:ext cx="4544021" cy="9593089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12730" y="4024827"/>
            <a:ext cx="4544021" cy="9593089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BD3FD1-D547-A249-B633-C0D6BD4402BE}" type="datetimeFigureOut">
              <a:rPr lang="tr-TR" smtClean="0"/>
              <a:t>13.10.2023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6AABA-F17D-C14B-9D29-1E8D98B0B35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526139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804969"/>
            <a:ext cx="9221689" cy="2922375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3706342"/>
            <a:ext cx="4523137" cy="1816421"/>
          </a:xfrm>
        </p:spPr>
        <p:txBody>
          <a:bodyPr anchor="b"/>
          <a:lstStyle>
            <a:lvl1pPr marL="0" indent="0">
              <a:buNone/>
              <a:defRPr sz="2806" b="1"/>
            </a:lvl1pPr>
            <a:lvl2pPr marL="534604" indent="0">
              <a:buNone/>
              <a:defRPr sz="2339" b="1"/>
            </a:lvl2pPr>
            <a:lvl3pPr marL="1069208" indent="0">
              <a:buNone/>
              <a:defRPr sz="2105" b="1"/>
            </a:lvl3pPr>
            <a:lvl4pPr marL="1603812" indent="0">
              <a:buNone/>
              <a:defRPr sz="1871" b="1"/>
            </a:lvl4pPr>
            <a:lvl5pPr marL="2138416" indent="0">
              <a:buNone/>
              <a:defRPr sz="1871" b="1"/>
            </a:lvl5pPr>
            <a:lvl6pPr marL="2673020" indent="0">
              <a:buNone/>
              <a:defRPr sz="1871" b="1"/>
            </a:lvl6pPr>
            <a:lvl7pPr marL="3207624" indent="0">
              <a:buNone/>
              <a:defRPr sz="1871" b="1"/>
            </a:lvl7pPr>
            <a:lvl8pPr marL="3742228" indent="0">
              <a:buNone/>
              <a:defRPr sz="1871" b="1"/>
            </a:lvl8pPr>
            <a:lvl9pPr marL="4276832" indent="0">
              <a:buNone/>
              <a:defRPr sz="1871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6456" y="5522763"/>
            <a:ext cx="4523137" cy="8123152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12731" y="3706342"/>
            <a:ext cx="4545413" cy="1816421"/>
          </a:xfrm>
        </p:spPr>
        <p:txBody>
          <a:bodyPr anchor="b"/>
          <a:lstStyle>
            <a:lvl1pPr marL="0" indent="0">
              <a:buNone/>
              <a:defRPr sz="2806" b="1"/>
            </a:lvl1pPr>
            <a:lvl2pPr marL="534604" indent="0">
              <a:buNone/>
              <a:defRPr sz="2339" b="1"/>
            </a:lvl2pPr>
            <a:lvl3pPr marL="1069208" indent="0">
              <a:buNone/>
              <a:defRPr sz="2105" b="1"/>
            </a:lvl3pPr>
            <a:lvl4pPr marL="1603812" indent="0">
              <a:buNone/>
              <a:defRPr sz="1871" b="1"/>
            </a:lvl4pPr>
            <a:lvl5pPr marL="2138416" indent="0">
              <a:buNone/>
              <a:defRPr sz="1871" b="1"/>
            </a:lvl5pPr>
            <a:lvl6pPr marL="2673020" indent="0">
              <a:buNone/>
              <a:defRPr sz="1871" b="1"/>
            </a:lvl6pPr>
            <a:lvl7pPr marL="3207624" indent="0">
              <a:buNone/>
              <a:defRPr sz="1871" b="1"/>
            </a:lvl7pPr>
            <a:lvl8pPr marL="3742228" indent="0">
              <a:buNone/>
              <a:defRPr sz="1871" b="1"/>
            </a:lvl8pPr>
            <a:lvl9pPr marL="4276832" indent="0">
              <a:buNone/>
              <a:defRPr sz="1871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12731" y="5522763"/>
            <a:ext cx="4545413" cy="8123152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BD3FD1-D547-A249-B633-C0D6BD4402BE}" type="datetimeFigureOut">
              <a:rPr lang="tr-TR" smtClean="0"/>
              <a:t>13.10.2023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6AABA-F17D-C14B-9D29-1E8D98B0B35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070193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BD3FD1-D547-A249-B633-C0D6BD4402BE}" type="datetimeFigureOut">
              <a:rPr lang="tr-TR" smtClean="0"/>
              <a:t>13.10.2023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6AABA-F17D-C14B-9D29-1E8D98B0B35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700924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BD3FD1-D547-A249-B633-C0D6BD4402BE}" type="datetimeFigureOut">
              <a:rPr lang="tr-TR" smtClean="0"/>
              <a:t>13.10.2023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6AABA-F17D-C14B-9D29-1E8D98B0B35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823795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1007957"/>
            <a:ext cx="3448388" cy="3527848"/>
          </a:xfrm>
        </p:spPr>
        <p:txBody>
          <a:bodyPr anchor="b"/>
          <a:lstStyle>
            <a:lvl1pPr>
              <a:defRPr sz="3742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45413" y="2176910"/>
            <a:ext cx="5412730" cy="10744538"/>
          </a:xfrm>
        </p:spPr>
        <p:txBody>
          <a:bodyPr/>
          <a:lstStyle>
            <a:lvl1pPr>
              <a:defRPr sz="3742"/>
            </a:lvl1pPr>
            <a:lvl2pPr>
              <a:defRPr sz="3274"/>
            </a:lvl2pPr>
            <a:lvl3pPr>
              <a:defRPr sz="2806"/>
            </a:lvl3pPr>
            <a:lvl4pPr>
              <a:defRPr sz="2339"/>
            </a:lvl4pPr>
            <a:lvl5pPr>
              <a:defRPr sz="2339"/>
            </a:lvl5pPr>
            <a:lvl6pPr>
              <a:defRPr sz="2339"/>
            </a:lvl6pPr>
            <a:lvl7pPr>
              <a:defRPr sz="2339"/>
            </a:lvl7pPr>
            <a:lvl8pPr>
              <a:defRPr sz="2339"/>
            </a:lvl8pPr>
            <a:lvl9pPr>
              <a:defRPr sz="2339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4535805"/>
            <a:ext cx="3448388" cy="8403140"/>
          </a:xfrm>
        </p:spPr>
        <p:txBody>
          <a:bodyPr/>
          <a:lstStyle>
            <a:lvl1pPr marL="0" indent="0">
              <a:buNone/>
              <a:defRPr sz="1871"/>
            </a:lvl1pPr>
            <a:lvl2pPr marL="534604" indent="0">
              <a:buNone/>
              <a:defRPr sz="1637"/>
            </a:lvl2pPr>
            <a:lvl3pPr marL="1069208" indent="0">
              <a:buNone/>
              <a:defRPr sz="1403"/>
            </a:lvl3pPr>
            <a:lvl4pPr marL="1603812" indent="0">
              <a:buNone/>
              <a:defRPr sz="1169"/>
            </a:lvl4pPr>
            <a:lvl5pPr marL="2138416" indent="0">
              <a:buNone/>
              <a:defRPr sz="1169"/>
            </a:lvl5pPr>
            <a:lvl6pPr marL="2673020" indent="0">
              <a:buNone/>
              <a:defRPr sz="1169"/>
            </a:lvl6pPr>
            <a:lvl7pPr marL="3207624" indent="0">
              <a:buNone/>
              <a:defRPr sz="1169"/>
            </a:lvl7pPr>
            <a:lvl8pPr marL="3742228" indent="0">
              <a:buNone/>
              <a:defRPr sz="1169"/>
            </a:lvl8pPr>
            <a:lvl9pPr marL="4276832" indent="0">
              <a:buNone/>
              <a:defRPr sz="1169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BD3FD1-D547-A249-B633-C0D6BD4402BE}" type="datetimeFigureOut">
              <a:rPr lang="tr-TR" smtClean="0"/>
              <a:t>13.10.2023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6AABA-F17D-C14B-9D29-1E8D98B0B35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994417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1007957"/>
            <a:ext cx="3448388" cy="3527848"/>
          </a:xfrm>
        </p:spPr>
        <p:txBody>
          <a:bodyPr anchor="b"/>
          <a:lstStyle>
            <a:lvl1pPr>
              <a:defRPr sz="3742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45413" y="2176910"/>
            <a:ext cx="5412730" cy="10744538"/>
          </a:xfrm>
        </p:spPr>
        <p:txBody>
          <a:bodyPr anchor="t"/>
          <a:lstStyle>
            <a:lvl1pPr marL="0" indent="0">
              <a:buNone/>
              <a:defRPr sz="3742"/>
            </a:lvl1pPr>
            <a:lvl2pPr marL="534604" indent="0">
              <a:buNone/>
              <a:defRPr sz="3274"/>
            </a:lvl2pPr>
            <a:lvl3pPr marL="1069208" indent="0">
              <a:buNone/>
              <a:defRPr sz="2806"/>
            </a:lvl3pPr>
            <a:lvl4pPr marL="1603812" indent="0">
              <a:buNone/>
              <a:defRPr sz="2339"/>
            </a:lvl4pPr>
            <a:lvl5pPr marL="2138416" indent="0">
              <a:buNone/>
              <a:defRPr sz="2339"/>
            </a:lvl5pPr>
            <a:lvl6pPr marL="2673020" indent="0">
              <a:buNone/>
              <a:defRPr sz="2339"/>
            </a:lvl6pPr>
            <a:lvl7pPr marL="3207624" indent="0">
              <a:buNone/>
              <a:defRPr sz="2339"/>
            </a:lvl7pPr>
            <a:lvl8pPr marL="3742228" indent="0">
              <a:buNone/>
              <a:defRPr sz="2339"/>
            </a:lvl8pPr>
            <a:lvl9pPr marL="4276832" indent="0">
              <a:buNone/>
              <a:defRPr sz="2339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4535805"/>
            <a:ext cx="3448388" cy="8403140"/>
          </a:xfrm>
        </p:spPr>
        <p:txBody>
          <a:bodyPr/>
          <a:lstStyle>
            <a:lvl1pPr marL="0" indent="0">
              <a:buNone/>
              <a:defRPr sz="1871"/>
            </a:lvl1pPr>
            <a:lvl2pPr marL="534604" indent="0">
              <a:buNone/>
              <a:defRPr sz="1637"/>
            </a:lvl2pPr>
            <a:lvl3pPr marL="1069208" indent="0">
              <a:buNone/>
              <a:defRPr sz="1403"/>
            </a:lvl3pPr>
            <a:lvl4pPr marL="1603812" indent="0">
              <a:buNone/>
              <a:defRPr sz="1169"/>
            </a:lvl4pPr>
            <a:lvl5pPr marL="2138416" indent="0">
              <a:buNone/>
              <a:defRPr sz="1169"/>
            </a:lvl5pPr>
            <a:lvl6pPr marL="2673020" indent="0">
              <a:buNone/>
              <a:defRPr sz="1169"/>
            </a:lvl6pPr>
            <a:lvl7pPr marL="3207624" indent="0">
              <a:buNone/>
              <a:defRPr sz="1169"/>
            </a:lvl7pPr>
            <a:lvl8pPr marL="3742228" indent="0">
              <a:buNone/>
              <a:defRPr sz="1169"/>
            </a:lvl8pPr>
            <a:lvl9pPr marL="4276832" indent="0">
              <a:buNone/>
              <a:defRPr sz="1169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BD3FD1-D547-A249-B633-C0D6BD4402BE}" type="datetimeFigureOut">
              <a:rPr lang="tr-TR" smtClean="0"/>
              <a:t>13.10.2023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6AABA-F17D-C14B-9D29-1E8D98B0B35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045936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35062" y="804969"/>
            <a:ext cx="9221689" cy="29223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5062" y="4024827"/>
            <a:ext cx="9221689" cy="959308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5062" y="14013401"/>
            <a:ext cx="2405658" cy="8049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BD3FD1-D547-A249-B633-C0D6BD4402BE}" type="datetimeFigureOut">
              <a:rPr lang="tr-TR" smtClean="0"/>
              <a:t>13.10.2023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41663" y="14013401"/>
            <a:ext cx="3608487" cy="8049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51093" y="14013401"/>
            <a:ext cx="2405658" cy="8049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66AABA-F17D-C14B-9D29-1E8D98B0B35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734952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1069208" rtl="0" eaLnBrk="1" latinLnBrk="0" hangingPunct="1">
        <a:lnSpc>
          <a:spcPct val="90000"/>
        </a:lnSpc>
        <a:spcBef>
          <a:spcPct val="0"/>
        </a:spcBef>
        <a:buNone/>
        <a:defRPr sz="514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67302" indent="-267302" algn="l" defTabSz="1069208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3274" kern="1200">
          <a:solidFill>
            <a:schemeClr val="tx1"/>
          </a:solidFill>
          <a:latin typeface="+mn-lt"/>
          <a:ea typeface="+mn-ea"/>
          <a:cs typeface="+mn-cs"/>
        </a:defRPr>
      </a:lvl1pPr>
      <a:lvl2pPr marL="801906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806" kern="1200">
          <a:solidFill>
            <a:schemeClr val="tx1"/>
          </a:solidFill>
          <a:latin typeface="+mn-lt"/>
          <a:ea typeface="+mn-ea"/>
          <a:cs typeface="+mn-cs"/>
        </a:defRPr>
      </a:lvl2pPr>
      <a:lvl3pPr marL="1336510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339" kern="1200">
          <a:solidFill>
            <a:schemeClr val="tx1"/>
          </a:solidFill>
          <a:latin typeface="+mn-lt"/>
          <a:ea typeface="+mn-ea"/>
          <a:cs typeface="+mn-cs"/>
        </a:defRPr>
      </a:lvl3pPr>
      <a:lvl4pPr marL="1871114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4pPr>
      <a:lvl5pPr marL="2405718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5pPr>
      <a:lvl6pPr marL="2940322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6pPr>
      <a:lvl7pPr marL="3474926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7pPr>
      <a:lvl8pPr marL="4009530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8pPr>
      <a:lvl9pPr marL="4544134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1pPr>
      <a:lvl2pPr marL="534604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2pPr>
      <a:lvl3pPr marL="1069208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3pPr>
      <a:lvl4pPr marL="1603812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4pPr>
      <a:lvl5pPr marL="2138416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5pPr>
      <a:lvl6pPr marL="2673020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6pPr>
      <a:lvl7pPr marL="3207624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7pPr>
      <a:lvl8pPr marL="3742228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8pPr>
      <a:lvl9pPr marL="4276832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Resim 4" descr="metin, ekran görüntüsü, ekran, görüntüleme, yazılım içeren bir resim&#10;&#10;Açıklama otomatik olarak oluşturuldu">
            <a:extLst>
              <a:ext uri="{FF2B5EF4-FFF2-40B4-BE49-F238E27FC236}">
                <a16:creationId xmlns:a16="http://schemas.microsoft.com/office/drawing/2014/main" id="{829E8C36-E1EE-02B2-89D0-91CBCDAA717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56" y="3174"/>
            <a:ext cx="10682943" cy="15116175"/>
          </a:xfrm>
          <a:prstGeom prst="rect">
            <a:avLst/>
          </a:prstGeom>
        </p:spPr>
      </p:pic>
      <p:sp>
        <p:nvSpPr>
          <p:cNvPr id="8" name="Metin kutusu 7">
            <a:extLst>
              <a:ext uri="{FF2B5EF4-FFF2-40B4-BE49-F238E27FC236}">
                <a16:creationId xmlns:a16="http://schemas.microsoft.com/office/drawing/2014/main" id="{92D6D2F4-E2A0-18DD-E0C2-77200D426321}"/>
              </a:ext>
            </a:extLst>
          </p:cNvPr>
          <p:cNvSpPr txBox="1"/>
          <p:nvPr/>
        </p:nvSpPr>
        <p:spPr>
          <a:xfrm>
            <a:off x="954688" y="1186249"/>
            <a:ext cx="878243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5400" b="1" dirty="0">
                <a:latin typeface="Arial" panose="020B0604020202020204" pitchFamily="34" charset="0"/>
                <a:cs typeface="Arial" panose="020B0604020202020204" pitchFamily="34" charset="0"/>
              </a:rPr>
              <a:t>AFİŞİN BAŞLIĞI</a:t>
            </a:r>
          </a:p>
        </p:txBody>
      </p:sp>
      <p:sp>
        <p:nvSpPr>
          <p:cNvPr id="9" name="Metin kutusu 8">
            <a:extLst>
              <a:ext uri="{FF2B5EF4-FFF2-40B4-BE49-F238E27FC236}">
                <a16:creationId xmlns:a16="http://schemas.microsoft.com/office/drawing/2014/main" id="{9A88B2C7-FBD5-3588-DC96-46D63121D282}"/>
              </a:ext>
            </a:extLst>
          </p:cNvPr>
          <p:cNvSpPr txBox="1"/>
          <p:nvPr/>
        </p:nvSpPr>
        <p:spPr>
          <a:xfrm>
            <a:off x="1272070" y="2180724"/>
            <a:ext cx="814767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3200" dirty="0">
                <a:latin typeface="Arial" panose="020B0604020202020204" pitchFamily="34" charset="0"/>
                <a:cs typeface="Arial" panose="020B0604020202020204" pitchFamily="34" charset="0"/>
              </a:rPr>
              <a:t>AFİŞİN ATL BAŞLIĞI</a:t>
            </a:r>
          </a:p>
        </p:txBody>
      </p:sp>
      <p:sp>
        <p:nvSpPr>
          <p:cNvPr id="10" name="Metin kutusu 9">
            <a:extLst>
              <a:ext uri="{FF2B5EF4-FFF2-40B4-BE49-F238E27FC236}">
                <a16:creationId xmlns:a16="http://schemas.microsoft.com/office/drawing/2014/main" id="{96F4DC69-F782-13BE-9972-4CB5B7459272}"/>
              </a:ext>
            </a:extLst>
          </p:cNvPr>
          <p:cNvSpPr txBox="1"/>
          <p:nvPr/>
        </p:nvSpPr>
        <p:spPr>
          <a:xfrm>
            <a:off x="1272070" y="10715124"/>
            <a:ext cx="814767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2400" dirty="0">
                <a:latin typeface="Arial" panose="020B0604020202020204" pitchFamily="34" charset="0"/>
                <a:cs typeface="Arial" panose="020B0604020202020204" pitchFamily="34" charset="0"/>
              </a:rPr>
              <a:t>Tarih</a:t>
            </a:r>
          </a:p>
          <a:p>
            <a:pPr algn="ctr"/>
            <a:r>
              <a:rPr lang="tr-TR" sz="2400" dirty="0">
                <a:latin typeface="Arial" panose="020B0604020202020204" pitchFamily="34" charset="0"/>
                <a:cs typeface="Arial" panose="020B0604020202020204" pitchFamily="34" charset="0"/>
              </a:rPr>
              <a:t>Saat</a:t>
            </a:r>
          </a:p>
          <a:p>
            <a:pPr algn="ctr"/>
            <a:r>
              <a:rPr lang="tr-TR" sz="2400" dirty="0">
                <a:latin typeface="Arial" panose="020B0604020202020204" pitchFamily="34" charset="0"/>
                <a:cs typeface="Arial" panose="020B0604020202020204" pitchFamily="34" charset="0"/>
              </a:rPr>
              <a:t>Yer</a:t>
            </a:r>
          </a:p>
        </p:txBody>
      </p:sp>
      <p:sp>
        <p:nvSpPr>
          <p:cNvPr id="11" name="Metin kutusu 10">
            <a:extLst>
              <a:ext uri="{FF2B5EF4-FFF2-40B4-BE49-F238E27FC236}">
                <a16:creationId xmlns:a16="http://schemas.microsoft.com/office/drawing/2014/main" id="{CD15A88A-80A5-DD75-D877-A7DF894D6DBB}"/>
              </a:ext>
            </a:extLst>
          </p:cNvPr>
          <p:cNvSpPr txBox="1"/>
          <p:nvPr/>
        </p:nvSpPr>
        <p:spPr>
          <a:xfrm>
            <a:off x="1272070" y="4729961"/>
            <a:ext cx="81476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2400" dirty="0">
                <a:latin typeface="Arial" panose="020B0604020202020204" pitchFamily="34" charset="0"/>
                <a:cs typeface="Arial" panose="020B0604020202020204" pitchFamily="34" charset="0"/>
              </a:rPr>
              <a:t>KONUŞMACI</a:t>
            </a:r>
          </a:p>
        </p:txBody>
      </p:sp>
      <p:sp>
        <p:nvSpPr>
          <p:cNvPr id="12" name="Metin kutusu 11">
            <a:extLst>
              <a:ext uri="{FF2B5EF4-FFF2-40B4-BE49-F238E27FC236}">
                <a16:creationId xmlns:a16="http://schemas.microsoft.com/office/drawing/2014/main" id="{8585BDF3-9DB2-BFE8-E539-C21898601B2B}"/>
              </a:ext>
            </a:extLst>
          </p:cNvPr>
          <p:cNvSpPr txBox="1"/>
          <p:nvPr/>
        </p:nvSpPr>
        <p:spPr>
          <a:xfrm>
            <a:off x="1272070" y="7944215"/>
            <a:ext cx="81476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2400" dirty="0">
                <a:latin typeface="Arial" panose="020B0604020202020204" pitchFamily="34" charset="0"/>
                <a:cs typeface="Arial" panose="020B0604020202020204" pitchFamily="34" charset="0"/>
              </a:rPr>
              <a:t>PROGRAM</a:t>
            </a:r>
          </a:p>
        </p:txBody>
      </p:sp>
      <p:sp>
        <p:nvSpPr>
          <p:cNvPr id="13" name="Metin kutusu 12">
            <a:extLst>
              <a:ext uri="{FF2B5EF4-FFF2-40B4-BE49-F238E27FC236}">
                <a16:creationId xmlns:a16="http://schemas.microsoft.com/office/drawing/2014/main" id="{F2532738-0005-4F89-94A3-8DCF6CF5AD09}"/>
              </a:ext>
            </a:extLst>
          </p:cNvPr>
          <p:cNvSpPr txBox="1"/>
          <p:nvPr/>
        </p:nvSpPr>
        <p:spPr>
          <a:xfrm>
            <a:off x="1272070" y="5173306"/>
            <a:ext cx="81476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2400" dirty="0">
                <a:latin typeface="Arial" panose="020B0604020202020204" pitchFamily="34" charset="0"/>
                <a:cs typeface="Arial" panose="020B0604020202020204" pitchFamily="34" charset="0"/>
              </a:rPr>
              <a:t>Unvanı</a:t>
            </a:r>
          </a:p>
        </p:txBody>
      </p:sp>
    </p:spTree>
    <p:extLst>
      <p:ext uri="{BB962C8B-B14F-4D97-AF65-F5344CB8AC3E}">
        <p14:creationId xmlns:p14="http://schemas.microsoft.com/office/powerpoint/2010/main" val="6327472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 Teması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eması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eması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5</TotalTime>
  <Words>11</Words>
  <Application>Microsoft Macintosh PowerPoint</Application>
  <PresentationFormat>Özel</PresentationFormat>
  <Paragraphs>8</Paragraphs>
  <Slides>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Teması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emre cagman</dc:creator>
  <cp:lastModifiedBy>emre cagman</cp:lastModifiedBy>
  <cp:revision>1</cp:revision>
  <dcterms:created xsi:type="dcterms:W3CDTF">2023-10-13T06:50:18Z</dcterms:created>
  <dcterms:modified xsi:type="dcterms:W3CDTF">2023-10-13T06:55:24Z</dcterms:modified>
</cp:coreProperties>
</file>